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</p:sldIdLst>
  <p:sldSz cx="18288000" cy="10287000"/>
  <p:notesSz cx="6858000" cy="9144000"/>
  <p:embeddedFontLst>
    <p:embeddedFont>
      <p:font typeface="Tenor Sans" charset="1" panose="02000000000000000000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Open Sans" charset="1" panose="020B0606030504020204"/>
      <p:regular r:id="rId11"/>
    </p:embeddedFont>
    <p:embeddedFont>
      <p:font typeface="Open Sans Bold" charset="1" panose="020B0806030504020204"/>
      <p:regular r:id="rId12"/>
    </p:embeddedFont>
    <p:embeddedFont>
      <p:font typeface="Open Sans Italics" charset="1" panose="020B0606030504020204"/>
      <p:regular r:id="rId13"/>
    </p:embeddedFont>
    <p:embeddedFont>
      <p:font typeface="Open Sans Bold Italics" charset="1" panose="020B0806030504020204"/>
      <p:regular r:id="rId14"/>
    </p:embeddedFont>
    <p:embeddedFont>
      <p:font typeface="The Seasons" charset="1" panose="00000000000000000000"/>
      <p:regular r:id="rId15"/>
    </p:embeddedFont>
    <p:embeddedFont>
      <p:font typeface="The Seasons Bold" charset="1" panose="00000000000000000000"/>
      <p:regular r:id="rId16"/>
    </p:embeddedFont>
    <p:embeddedFont>
      <p:font typeface="The Seasons Italics" charset="1" panose="00000000000000000000"/>
      <p:regular r:id="rId17"/>
    </p:embeddedFont>
    <p:embeddedFont>
      <p:font typeface="The Seasons Bold Italics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29" Target="slides/slide1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8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8.png" Type="http://schemas.openxmlformats.org/officeDocument/2006/relationships/image"/><Relationship Id="rId4" Target="../media/image10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8.png" Type="http://schemas.openxmlformats.org/officeDocument/2006/relationships/image"/><Relationship Id="rId4" Target="../media/image10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8.png" Type="http://schemas.openxmlformats.org/officeDocument/2006/relationships/image"/><Relationship Id="rId4" Target="../media/image10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8.png" Type="http://schemas.openxmlformats.org/officeDocument/2006/relationships/image"/><Relationship Id="rId4" Target="../media/image10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8.png" Type="http://schemas.openxmlformats.org/officeDocument/2006/relationships/image"/><Relationship Id="rId4" Target="../media/image10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8.png" Type="http://schemas.openxmlformats.org/officeDocument/2006/relationships/image"/><Relationship Id="rId4" Target="../media/image10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3AA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5029200" y="-621544"/>
            <a:ext cx="8229600" cy="1153008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35996" y="186848"/>
            <a:ext cx="3315144" cy="401227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5466789">
            <a:off x="-912882" y="8592266"/>
            <a:ext cx="3315144" cy="401227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69102" y="1028700"/>
            <a:ext cx="1582170" cy="158669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651572" y="2998390"/>
            <a:ext cx="1767456" cy="177250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851272" y="4537075"/>
            <a:ext cx="10585457" cy="2299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pc="-220" sz="8800">
                <a:solidFill>
                  <a:srgbClr val="373737"/>
                </a:solidFill>
                <a:latin typeface="Tenor Sans"/>
              </a:rPr>
              <a:t>Pro- und Kontra-</a:t>
            </a:r>
          </a:p>
          <a:p>
            <a:pPr algn="ctr">
              <a:lnSpc>
                <a:spcPts val="8800"/>
              </a:lnSpc>
            </a:pPr>
            <a:r>
              <a:rPr lang="en-US" spc="-220" sz="8800">
                <a:solidFill>
                  <a:srgbClr val="373737"/>
                </a:solidFill>
                <a:latin typeface="Tenor Sans"/>
              </a:rPr>
              <a:t>Debatten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3128193" y="7053682"/>
            <a:ext cx="6814213" cy="33985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17C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4076920" y="-1626641"/>
            <a:ext cx="9664377" cy="1354028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73063" r="0" b="5438"/>
          <a:stretch>
            <a:fillRect/>
          </a:stretch>
        </p:blipFill>
        <p:spPr>
          <a:xfrm flipH="false" flipV="false" rot="0">
            <a:off x="5493543" y="557853"/>
            <a:ext cx="7618414" cy="217830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6464167" y="806900"/>
            <a:ext cx="5677166" cy="1804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900">
                <a:solidFill>
                  <a:srgbClr val="373737"/>
                </a:solidFill>
                <a:latin typeface="Tenor Sans Bold"/>
              </a:rPr>
              <a:t>Fragen für Diskussionen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50831" t="32334" r="20253" b="27322"/>
          <a:stretch>
            <a:fillRect/>
          </a:stretch>
        </p:blipFill>
        <p:spPr>
          <a:xfrm flipH="false" flipV="false" rot="-10800000">
            <a:off x="14385107" y="-101619"/>
            <a:ext cx="3902893" cy="209424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50831" t="32334" r="20253" b="27322"/>
          <a:stretch>
            <a:fillRect/>
          </a:stretch>
        </p:blipFill>
        <p:spPr>
          <a:xfrm flipH="false" flipV="false" rot="-10800000">
            <a:off x="0" y="8192751"/>
            <a:ext cx="3902893" cy="2094249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747408" y="3189711"/>
            <a:ext cx="12793184" cy="5559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55244" indent="-427622" lvl="1">
              <a:lnSpc>
                <a:spcPts val="5545"/>
              </a:lnSpc>
              <a:buFont typeface="Arial"/>
              <a:buChar char="•"/>
            </a:pPr>
            <a:r>
              <a:rPr lang="en-US" sz="3961">
                <a:solidFill>
                  <a:srgbClr val="373737"/>
                </a:solidFill>
                <a:latin typeface="Open Sans"/>
              </a:rPr>
              <a:t>Darf oder soll das Leben um jeden Preis verlängert werden?</a:t>
            </a:r>
          </a:p>
          <a:p>
            <a:pPr algn="ctr" marL="855244" indent="-427622" lvl="1">
              <a:lnSpc>
                <a:spcPts val="5545"/>
              </a:lnSpc>
              <a:buFont typeface="Arial"/>
              <a:buChar char="•"/>
            </a:pPr>
            <a:r>
              <a:rPr lang="en-US" sz="3961">
                <a:solidFill>
                  <a:srgbClr val="373737"/>
                </a:solidFill>
                <a:latin typeface="Open Sans"/>
              </a:rPr>
              <a:t>Ist es besser, wenn Erwachsenenpflege und Kinderkrankenpflege getrennte Ausbildungen sind?</a:t>
            </a:r>
          </a:p>
          <a:p>
            <a:pPr algn="ctr" marL="855244" indent="-427622" lvl="1">
              <a:lnSpc>
                <a:spcPts val="5545"/>
              </a:lnSpc>
              <a:buFont typeface="Arial"/>
              <a:buChar char="•"/>
            </a:pPr>
            <a:r>
              <a:rPr lang="en-US" sz="3961">
                <a:solidFill>
                  <a:srgbClr val="373737"/>
                </a:solidFill>
                <a:latin typeface="Open Sans"/>
              </a:rPr>
              <a:t>Dürfen Pflegefachkräfte Geldgeschenke annehmen?</a:t>
            </a:r>
          </a:p>
          <a:p>
            <a:pPr algn="ctr" marL="855244" indent="-427622" lvl="1">
              <a:lnSpc>
                <a:spcPts val="5545"/>
              </a:lnSpc>
              <a:buFont typeface="Arial"/>
              <a:buChar char="•"/>
            </a:pPr>
            <a:r>
              <a:rPr lang="en-US" sz="3961">
                <a:solidFill>
                  <a:srgbClr val="373737"/>
                </a:solidFill>
                <a:latin typeface="Open Sans"/>
              </a:rPr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17C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5029200" y="-621544"/>
            <a:ext cx="8229600" cy="1153008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5400000">
            <a:off x="2631824" y="7082096"/>
            <a:ext cx="2621162" cy="317235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3754188" y="3722929"/>
            <a:ext cx="10779623" cy="28411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D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8033" r="0" b="25695"/>
          <a:stretch>
            <a:fillRect/>
          </a:stretch>
        </p:blipFill>
        <p:spPr>
          <a:xfrm flipH="false" flipV="false" rot="0">
            <a:off x="632950" y="1424450"/>
            <a:ext cx="16909029" cy="783385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338490" y="7790779"/>
            <a:ext cx="6349506" cy="31668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0800000">
            <a:off x="8825659" y="661862"/>
            <a:ext cx="8433641" cy="201353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106301" y="2816026"/>
            <a:ext cx="1044902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20"/>
              </a:lnSpc>
            </a:pPr>
            <a:r>
              <a:rPr lang="en-US" sz="7100">
                <a:solidFill>
                  <a:srgbClr val="373737"/>
                </a:solidFill>
                <a:latin typeface="The Seasons"/>
              </a:rPr>
              <a:t>Meiner Meinung nach...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919489" y="4872004"/>
            <a:ext cx="10449022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20"/>
              </a:lnSpc>
            </a:pPr>
            <a:r>
              <a:rPr lang="en-US" sz="7100">
                <a:solidFill>
                  <a:srgbClr val="373737"/>
                </a:solidFill>
                <a:latin typeface="The Seasons"/>
              </a:rPr>
              <a:t>Ich bin der Meinung, dass...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D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8033" r="0" b="25695"/>
          <a:stretch>
            <a:fillRect/>
          </a:stretch>
        </p:blipFill>
        <p:spPr>
          <a:xfrm flipH="false" flipV="false" rot="0">
            <a:off x="632950" y="1424450"/>
            <a:ext cx="16909029" cy="783385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338490" y="7790779"/>
            <a:ext cx="6349506" cy="31668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0800000">
            <a:off x="8825659" y="661862"/>
            <a:ext cx="8433641" cy="201353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106301" y="2816026"/>
            <a:ext cx="1044902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20"/>
              </a:lnSpc>
            </a:pPr>
            <a:r>
              <a:rPr lang="en-US" sz="7100">
                <a:solidFill>
                  <a:srgbClr val="373737"/>
                </a:solidFill>
                <a:latin typeface="The Seasons"/>
              </a:rPr>
              <a:t>Das sehe ich genauso.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919489" y="4872004"/>
            <a:ext cx="1044902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20"/>
              </a:lnSpc>
            </a:pPr>
            <a:r>
              <a:rPr lang="en-US" sz="7100">
                <a:solidFill>
                  <a:srgbClr val="373737"/>
                </a:solidFill>
                <a:latin typeface="The Seasons"/>
              </a:rPr>
              <a:t>Das  sehe ich anders.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47405" y="2675394"/>
            <a:ext cx="1582170" cy="158669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042479" y="4846644"/>
            <a:ext cx="1582549" cy="158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D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8033" r="0" b="25695"/>
          <a:stretch>
            <a:fillRect/>
          </a:stretch>
        </p:blipFill>
        <p:spPr>
          <a:xfrm flipH="false" flipV="false" rot="0">
            <a:off x="632950" y="1424450"/>
            <a:ext cx="16909029" cy="783385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338490" y="7790779"/>
            <a:ext cx="6349506" cy="31668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0800000">
            <a:off x="8825659" y="661862"/>
            <a:ext cx="8433641" cy="201353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106301" y="2816026"/>
            <a:ext cx="1044902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20"/>
              </a:lnSpc>
            </a:pPr>
            <a:r>
              <a:rPr lang="en-US" sz="7100">
                <a:solidFill>
                  <a:srgbClr val="373737"/>
                </a:solidFill>
                <a:latin typeface="The Seasons"/>
              </a:rPr>
              <a:t>Dafür spricht, dass...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220989" y="4959141"/>
            <a:ext cx="1044902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20"/>
              </a:lnSpc>
            </a:pPr>
            <a:r>
              <a:rPr lang="en-US" sz="7100">
                <a:solidFill>
                  <a:srgbClr val="373737"/>
                </a:solidFill>
                <a:latin typeface="The Seasons"/>
              </a:rPr>
              <a:t>Dagegen spricht, dass...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47405" y="2675394"/>
            <a:ext cx="1582170" cy="158669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042479" y="4846644"/>
            <a:ext cx="1582549" cy="15870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D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8033" r="0" b="25695"/>
          <a:stretch>
            <a:fillRect/>
          </a:stretch>
        </p:blipFill>
        <p:spPr>
          <a:xfrm flipH="false" flipV="false" rot="0">
            <a:off x="632950" y="1424450"/>
            <a:ext cx="16909029" cy="783385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338490" y="7790779"/>
            <a:ext cx="6349506" cy="31668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0800000">
            <a:off x="8825659" y="661862"/>
            <a:ext cx="8433641" cy="201353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106301" y="2816026"/>
            <a:ext cx="1044902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20"/>
              </a:lnSpc>
            </a:pPr>
            <a:r>
              <a:rPr lang="en-US" sz="7100">
                <a:solidFill>
                  <a:srgbClr val="373737"/>
                </a:solidFill>
                <a:latin typeface="The Seasons"/>
              </a:rPr>
              <a:t>Gut dabei ist, dass...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93458" y="4959141"/>
            <a:ext cx="1044902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20"/>
              </a:lnSpc>
            </a:pPr>
            <a:r>
              <a:rPr lang="en-US" sz="7100">
                <a:solidFill>
                  <a:srgbClr val="373737"/>
                </a:solidFill>
                <a:latin typeface="The Seasons"/>
              </a:rPr>
              <a:t>Nicht gut dabei ist, dass...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47405" y="2675394"/>
            <a:ext cx="1582170" cy="158669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042479" y="4846644"/>
            <a:ext cx="1582549" cy="15870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D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8033" r="0" b="25695"/>
          <a:stretch>
            <a:fillRect/>
          </a:stretch>
        </p:blipFill>
        <p:spPr>
          <a:xfrm flipH="false" flipV="false" rot="0">
            <a:off x="632950" y="1424450"/>
            <a:ext cx="16909029" cy="783385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338490" y="7790779"/>
            <a:ext cx="6349506" cy="31668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0800000">
            <a:off x="8825659" y="661862"/>
            <a:ext cx="8433641" cy="201353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106301" y="2816026"/>
            <a:ext cx="1044902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20"/>
              </a:lnSpc>
            </a:pPr>
            <a:r>
              <a:rPr lang="en-US" sz="7100">
                <a:solidFill>
                  <a:srgbClr val="373737"/>
                </a:solidFill>
                <a:latin typeface="The Seasons"/>
              </a:rPr>
              <a:t>Für...spricht, dass...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93458" y="4959141"/>
            <a:ext cx="1044902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20"/>
              </a:lnSpc>
            </a:pPr>
            <a:r>
              <a:rPr lang="en-US" sz="7100">
                <a:solidFill>
                  <a:srgbClr val="373737"/>
                </a:solidFill>
                <a:latin typeface="The Seasons"/>
              </a:rPr>
              <a:t>Gegen ... spricht, dass...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47405" y="2675394"/>
            <a:ext cx="1582170" cy="158669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042479" y="4846644"/>
            <a:ext cx="1582549" cy="15870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D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8033" r="0" b="25695"/>
          <a:stretch>
            <a:fillRect/>
          </a:stretch>
        </p:blipFill>
        <p:spPr>
          <a:xfrm flipH="false" flipV="false" rot="0">
            <a:off x="632950" y="1424450"/>
            <a:ext cx="16909029" cy="783385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338490" y="7790779"/>
            <a:ext cx="6349506" cy="31668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0800000">
            <a:off x="8825659" y="661862"/>
            <a:ext cx="8433641" cy="201353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106301" y="2816026"/>
            <a:ext cx="1044902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20"/>
              </a:lnSpc>
            </a:pPr>
            <a:r>
              <a:rPr lang="en-US" sz="7100">
                <a:solidFill>
                  <a:srgbClr val="373737"/>
                </a:solidFill>
                <a:latin typeface="The Seasons"/>
              </a:rPr>
              <a:t>Einerseits...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93458" y="4959141"/>
            <a:ext cx="1044902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20"/>
              </a:lnSpc>
            </a:pPr>
            <a:r>
              <a:rPr lang="en-US" sz="7100">
                <a:solidFill>
                  <a:srgbClr val="373737"/>
                </a:solidFill>
                <a:latin typeface="The Seasons"/>
              </a:rPr>
              <a:t>Andererseits...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47405" y="2675394"/>
            <a:ext cx="1582170" cy="158669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042479" y="4846644"/>
            <a:ext cx="1582549" cy="15870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D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8033" r="0" b="25695"/>
          <a:stretch>
            <a:fillRect/>
          </a:stretch>
        </p:blipFill>
        <p:spPr>
          <a:xfrm flipH="false" flipV="false" rot="0">
            <a:off x="632950" y="1424450"/>
            <a:ext cx="16909029" cy="783385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338490" y="7790779"/>
            <a:ext cx="6349506" cy="31668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0800000">
            <a:off x="8825659" y="661862"/>
            <a:ext cx="8433641" cy="201353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106301" y="2816026"/>
            <a:ext cx="1044902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20"/>
              </a:lnSpc>
            </a:pPr>
            <a:r>
              <a:rPr lang="en-US" sz="7100">
                <a:solidFill>
                  <a:srgbClr val="373737"/>
                </a:solidFill>
                <a:latin typeface="The Seasons"/>
              </a:rPr>
              <a:t>Ich glaube, dass...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93458" y="4959141"/>
            <a:ext cx="1044902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20"/>
              </a:lnSpc>
            </a:pPr>
            <a:r>
              <a:rPr lang="en-US" sz="7100">
                <a:solidFill>
                  <a:srgbClr val="373737"/>
                </a:solidFill>
                <a:latin typeface="The Seasons"/>
              </a:rPr>
              <a:t>Ich glaube nicht, dass...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47405" y="2675394"/>
            <a:ext cx="1582170" cy="158669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042479" y="4846644"/>
            <a:ext cx="1582549" cy="15870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17C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5029200" y="-621544"/>
            <a:ext cx="8229600" cy="1153008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5400000">
            <a:off x="2631824" y="7082096"/>
            <a:ext cx="2621162" cy="3172359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611790" y="2778076"/>
            <a:ext cx="11530088" cy="4579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4999">
                <a:solidFill>
                  <a:srgbClr val="373737"/>
                </a:solidFill>
                <a:latin typeface="The Seasons Bold"/>
              </a:rPr>
              <a:t>Ein weiteres Argument ist, dass...</a:t>
            </a:r>
          </a:p>
          <a:p>
            <a:pPr algn="ctr">
              <a:lnSpc>
                <a:spcPts val="4999"/>
              </a:lnSpc>
            </a:pPr>
          </a:p>
          <a:p>
            <a:pPr algn="ctr">
              <a:lnSpc>
                <a:spcPts val="4999"/>
              </a:lnSpc>
            </a:pPr>
            <a:r>
              <a:rPr lang="en-US" sz="4999">
                <a:solidFill>
                  <a:srgbClr val="373737"/>
                </a:solidFill>
                <a:latin typeface="The Seasons Bold"/>
              </a:rPr>
              <a:t>Man darf auch nicht vergesssen, dass....</a:t>
            </a:r>
          </a:p>
          <a:p>
            <a:pPr algn="ctr">
              <a:lnSpc>
                <a:spcPts val="4999"/>
              </a:lnSpc>
            </a:pPr>
          </a:p>
          <a:p>
            <a:pPr algn="ctr">
              <a:lnSpc>
                <a:spcPts val="4999"/>
              </a:lnSpc>
            </a:pPr>
            <a:r>
              <a:rPr lang="en-US" sz="4999">
                <a:solidFill>
                  <a:srgbClr val="373737"/>
                </a:solidFill>
                <a:latin typeface="The Seasons Bold"/>
              </a:rPr>
              <a:t>Ich bin der Ansicht, dass....</a:t>
            </a:r>
          </a:p>
          <a:p>
            <a:pPr algn="ctr">
              <a:lnSpc>
                <a:spcPts val="4999"/>
              </a:lnSpc>
            </a:pPr>
          </a:p>
          <a:p>
            <a:pPr algn="ctr">
              <a:lnSpc>
                <a:spcPts val="4999"/>
              </a:lnSpc>
            </a:pPr>
            <a:r>
              <a:rPr lang="en-US" sz="4999">
                <a:solidFill>
                  <a:srgbClr val="373737"/>
                </a:solidFill>
                <a:latin typeface="The Seasons Bold"/>
              </a:rPr>
              <a:t>Ich finde...,weil...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DAE3JHRKo94</dc:identifier>
  <dcterms:modified xsi:type="dcterms:W3CDTF">2011-08-01T06:04:30Z</dcterms:modified>
  <cp:revision>1</cp:revision>
  <dc:title>Pro- und Kontra</dc:title>
</cp:coreProperties>
</file>